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63" r:id="rId9"/>
    <p:sldId id="25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80" r:id="rId25"/>
    <p:sldId id="277" r:id="rId26"/>
    <p:sldId id="278" r:id="rId27"/>
    <p:sldId id="258" r:id="rId28"/>
    <p:sldId id="281" r:id="rId29"/>
    <p:sldId id="282"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979" y="-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21/03/2013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255875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21/03/2013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259569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21/03/2013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283773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3/21/2013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3/21/2013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3/21/2013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21/03/2013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922650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a:defRPr/>
            </a:lvl1pPr>
          </a:lstStyle>
          <a:p>
            <a:pPr>
              <a:defRPr/>
            </a:pPr>
            <a:fld id="{E22A8D22-9792-4941-A53F-B2A620FE824F}" type="datetimeFigureOut">
              <a:rPr lang="ms-MY">
                <a:solidFill>
                  <a:prstClr val="black">
                    <a:tint val="75000"/>
                  </a:prstClr>
                </a:solidFill>
              </a:rPr>
              <a:pPr>
                <a:defRPr/>
              </a:pPr>
              <a:t>21/03/2013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A1A452-0C81-4F99-905B-2A7C366F5719}"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FC886347-3439-4EC5-95FF-7AFB8FC3F506}" type="datetimeFigureOut">
              <a:rPr lang="ms-MY">
                <a:solidFill>
                  <a:prstClr val="black">
                    <a:tint val="75000"/>
                  </a:prstClr>
                </a:solidFill>
              </a:rPr>
              <a:pPr>
                <a:defRPr/>
              </a:pPr>
              <a:t>21/03/2013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602570-0433-4D1E-BD7C-A9C1EF12D728}"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45E695-45D3-4F0C-93E0-989474374052}" type="datetimeFigureOut">
              <a:rPr lang="ms-MY">
                <a:solidFill>
                  <a:prstClr val="black">
                    <a:tint val="75000"/>
                  </a:prstClr>
                </a:solidFill>
              </a:rPr>
              <a:pPr>
                <a:defRPr/>
              </a:pPr>
              <a:t>21/03/2013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91DC53-F6A8-484A-9C2A-E407EEB6D98D}"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3"/>
          <p:cNvSpPr>
            <a:spLocks noGrp="1"/>
          </p:cNvSpPr>
          <p:nvPr>
            <p:ph type="dt" sz="half" idx="10"/>
          </p:nvPr>
        </p:nvSpPr>
        <p:spPr/>
        <p:txBody>
          <a:bodyPr/>
          <a:lstStyle>
            <a:lvl1pPr>
              <a:defRPr/>
            </a:lvl1pPr>
          </a:lstStyle>
          <a:p>
            <a:pPr>
              <a:defRPr/>
            </a:pPr>
            <a:fld id="{20CE0E7F-CE8B-4269-8399-5BED3213DE03}" type="datetimeFigureOut">
              <a:rPr lang="ms-MY">
                <a:solidFill>
                  <a:prstClr val="black">
                    <a:tint val="75000"/>
                  </a:prstClr>
                </a:solidFill>
              </a:rPr>
              <a:pPr>
                <a:defRPr/>
              </a:pPr>
              <a:t>21/03/2013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E9BC65-3C44-4445-8053-2EA5C5976816}"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3"/>
          <p:cNvSpPr>
            <a:spLocks noGrp="1"/>
          </p:cNvSpPr>
          <p:nvPr>
            <p:ph type="dt" sz="half" idx="10"/>
          </p:nvPr>
        </p:nvSpPr>
        <p:spPr/>
        <p:txBody>
          <a:bodyPr/>
          <a:lstStyle>
            <a:lvl1pPr>
              <a:defRPr/>
            </a:lvl1pPr>
          </a:lstStyle>
          <a:p>
            <a:pPr>
              <a:defRPr/>
            </a:pPr>
            <a:fld id="{9AA1E739-118C-4F64-B649-B3C00BE7DD9F}" type="datetimeFigureOut">
              <a:rPr lang="ms-MY">
                <a:solidFill>
                  <a:prstClr val="black">
                    <a:tint val="75000"/>
                  </a:prstClr>
                </a:solidFill>
              </a:rPr>
              <a:pPr>
                <a:defRPr/>
              </a:pPr>
              <a:t>21/03/2013</a:t>
            </a:fld>
            <a:endParaRPr lang="ms-MY">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8D3741E-FE0A-4792-B848-D4A92092FF9E}"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3"/>
          <p:cNvSpPr>
            <a:spLocks noGrp="1"/>
          </p:cNvSpPr>
          <p:nvPr>
            <p:ph type="dt" sz="half" idx="10"/>
          </p:nvPr>
        </p:nvSpPr>
        <p:spPr/>
        <p:txBody>
          <a:bodyPr/>
          <a:lstStyle>
            <a:lvl1pPr>
              <a:defRPr/>
            </a:lvl1pPr>
          </a:lstStyle>
          <a:p>
            <a:pPr>
              <a:defRPr/>
            </a:pPr>
            <a:fld id="{85770794-4469-4A5B-8BAE-24E65698C97B}" type="datetimeFigureOut">
              <a:rPr lang="ms-MY">
                <a:solidFill>
                  <a:prstClr val="black">
                    <a:tint val="75000"/>
                  </a:prstClr>
                </a:solidFill>
              </a:rPr>
              <a:pPr>
                <a:defRPr/>
              </a:pPr>
              <a:t>21/03/2013</a:t>
            </a:fld>
            <a:endParaRPr lang="ms-MY">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E7C5A54-E33E-4D90-9E38-71C582B5BB54}"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692563-C2C6-4224-ABE8-74DB7E4552F9}" type="datetimeFigureOut">
              <a:rPr lang="ms-MY">
                <a:solidFill>
                  <a:prstClr val="black">
                    <a:tint val="75000"/>
                  </a:prstClr>
                </a:solidFill>
              </a:rPr>
              <a:pPr>
                <a:defRPr/>
              </a:pPr>
              <a:t>21/03/2013</a:t>
            </a:fld>
            <a:endParaRPr lang="ms-MY">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25E6A0B-C368-4FB7-BE24-1DC665735D31}"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D55FC5-1BCD-420F-978B-A3F7CF342F2F}" type="datetimeFigureOut">
              <a:rPr lang="ms-MY" smtClean="0"/>
              <a:pPr/>
              <a:t>21/03/2013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2975421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D58CD0-599F-45B1-8FD6-A9C24D837600}" type="datetimeFigureOut">
              <a:rPr lang="ms-MY">
                <a:solidFill>
                  <a:prstClr val="black">
                    <a:tint val="75000"/>
                  </a:prstClr>
                </a:solidFill>
              </a:rPr>
              <a:pPr>
                <a:defRPr/>
              </a:pPr>
              <a:t>21/03/2013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134BE4-700B-47E5-8DD4-9A6589296192}"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63ED19-A9B0-40FD-8D8F-28348296F346}" type="datetimeFigureOut">
              <a:rPr lang="ms-MY">
                <a:solidFill>
                  <a:prstClr val="black">
                    <a:tint val="75000"/>
                  </a:prstClr>
                </a:solidFill>
              </a:rPr>
              <a:pPr>
                <a:defRPr/>
              </a:pPr>
              <a:t>21/03/2013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1BE33E-18DC-4318-B02E-31E24DAC0A93}"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F0359239-C0CB-44F1-86FC-F636DB3163CE}" type="datetimeFigureOut">
              <a:rPr lang="ms-MY">
                <a:solidFill>
                  <a:prstClr val="black">
                    <a:tint val="75000"/>
                  </a:prstClr>
                </a:solidFill>
              </a:rPr>
              <a:pPr>
                <a:defRPr/>
              </a:pPr>
              <a:t>21/03/2013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40A3DA-5B26-44CE-A179-3C06FB3C45F8}"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4DAC973F-F682-45B3-9F7A-7C8CD0FC9074}" type="datetimeFigureOut">
              <a:rPr lang="ms-MY">
                <a:solidFill>
                  <a:prstClr val="black">
                    <a:tint val="75000"/>
                  </a:prstClr>
                </a:solidFill>
              </a:rPr>
              <a:pPr>
                <a:defRPr/>
              </a:pPr>
              <a:t>21/03/2013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2E997B-FD58-4E99-B878-02AA03883D5A}"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AD55FC5-1BCD-420F-978B-A3F7CF342F2F}" type="datetimeFigureOut">
              <a:rPr lang="ms-MY" smtClean="0"/>
              <a:pPr/>
              <a:t>21/03/2013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92653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AD55FC5-1BCD-420F-978B-A3F7CF342F2F}" type="datetimeFigureOut">
              <a:rPr lang="ms-MY" smtClean="0"/>
              <a:pPr/>
              <a:t>21/03/2013</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352534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AD55FC5-1BCD-420F-978B-A3F7CF342F2F}" type="datetimeFigureOut">
              <a:rPr lang="ms-MY" smtClean="0"/>
              <a:pPr/>
              <a:t>21/03/2013</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49716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55FC5-1BCD-420F-978B-A3F7CF342F2F}" type="datetimeFigureOut">
              <a:rPr lang="ms-MY" smtClean="0"/>
              <a:pPr/>
              <a:t>21/03/2013</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09176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pPr/>
              <a:t>21/03/2013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9617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pPr/>
              <a:t>21/03/2013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300148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55FC5-1BCD-420F-978B-A3F7CF342F2F}" type="datetimeFigureOut">
              <a:rPr lang="ms-MY" smtClean="0"/>
              <a:pPr/>
              <a:t>21/03/2013</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809524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3/21/2013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B91659-C029-4189-8991-236DBC68D7FF}" type="datetimeFigureOut">
              <a:rPr lang="ms-MY">
                <a:solidFill>
                  <a:prstClr val="black">
                    <a:tint val="75000"/>
                  </a:prstClr>
                </a:solidFill>
              </a:rPr>
              <a:pPr>
                <a:defRPr/>
              </a:pPr>
              <a:t>21/03/2013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8E01BC2-F0E8-4851-96CA-6B95A40D09E6}" type="slidenum">
              <a:rPr lang="ms-MY">
                <a:solidFill>
                  <a:prstClr val="black">
                    <a:tint val="75000"/>
                  </a:prstClr>
                </a:solidFill>
              </a:rPr>
              <a:pPr>
                <a:defRPr/>
              </a:p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4895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38134" y="357166"/>
            <a:ext cx="7643866"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12185"/>
            <a:ext cx="9144000" cy="830997"/>
          </a:xfrm>
          <a:prstGeom prst="rect">
            <a:avLst/>
          </a:prstGeom>
          <a:solidFill>
            <a:schemeClr val="accent6">
              <a:lumMod val="75000"/>
              <a:alpha val="23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النِكَاحُ سُنَّتيِ فَمَنْ رَغِبَ عَنْ سُنَّتِي فَلَيْسَ مِنِّي.</a:t>
            </a:r>
            <a:endParaRPr lang="en-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214346" y="4349143"/>
            <a:ext cx="8858248" cy="144655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Perkahwinan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sunnahku</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siapa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suka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sunnahku</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bukanlah</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umatku</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MY" sz="1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1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sz="1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Imam </a:t>
            </a:r>
            <a:r>
              <a:rPr lang="en-MY" sz="1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Ibnu</a:t>
            </a:r>
            <a:r>
              <a:rPr lang="en-MY" sz="1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1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Majah</a:t>
            </a:r>
            <a:r>
              <a:rPr lang="en-MY" sz="1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737075" y="285728"/>
            <a:ext cx="5687199" cy="584775"/>
          </a:xfrm>
          <a:prstGeom prst="rect">
            <a:avLst/>
          </a:prstGeom>
        </p:spPr>
        <p:txBody>
          <a:bodyPr wrap="none">
            <a:spAutoFit/>
          </a:bodyPr>
          <a:lstStyle/>
          <a:p>
            <a:pPr algn="ct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Pengertian</a:t>
            </a:r>
            <a:r>
              <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perkahwinan</a:t>
            </a:r>
            <a:endPar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AutoShape 9"/>
          <p:cNvSpPr>
            <a:spLocks noChangeArrowheads="1"/>
          </p:cNvSpPr>
          <p:nvPr/>
        </p:nvSpPr>
        <p:spPr bwMode="auto">
          <a:xfrm>
            <a:off x="323528" y="1902224"/>
            <a:ext cx="8496944" cy="2992016"/>
          </a:xfrm>
          <a:prstGeom prst="roundRect">
            <a:avLst>
              <a:gd name="adj" fmla="val 16667"/>
            </a:avLst>
          </a:prstGeom>
          <a:solidFill>
            <a:srgbClr val="C00000">
              <a:alpha val="59000"/>
            </a:srgbClr>
          </a:solidFill>
          <a:ln w="28575">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Suatu</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akad</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ijab</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qabul</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menyatukan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pasangan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perempuan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suatu</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ikatan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menghalalkan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pergaulan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persetubuhan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menurut</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syarat-syarat</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ditentukan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b="1" dirty="0">
              <a:ln w="952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Down Arrow 4"/>
          <p:cNvSpPr/>
          <p:nvPr/>
        </p:nvSpPr>
        <p:spPr>
          <a:xfrm>
            <a:off x="4876800" y="5254280"/>
            <a:ext cx="3886200" cy="1143000"/>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393488" y="2158448"/>
            <a:ext cx="8458200" cy="903485"/>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Mengekal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meneruskan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zuria</a:t>
            </a:r>
            <a:r>
              <a:rPr lang="en-US" sz="2400" dirty="0" err="1">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422004" y="3096860"/>
            <a:ext cx="8429684" cy="866376"/>
          </a:xfrm>
          <a:prstGeom prst="roundRect">
            <a:avLst>
              <a:gd name="adj" fmla="val 351"/>
            </a:avLst>
          </a:prstGeom>
          <a:solidFill>
            <a:srgbClr val="002060">
              <a:alpha val="67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berbangga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ramai</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Left Arrow 4"/>
          <p:cNvSpPr/>
          <p:nvPr/>
        </p:nvSpPr>
        <p:spPr>
          <a:xfrm rot="20624018">
            <a:off x="8386600" y="2445976"/>
            <a:ext cx="596814" cy="1231915"/>
          </a:xfrm>
          <a:prstGeom prst="curvedLeftArrow">
            <a:avLst/>
          </a:prstGeom>
          <a:solidFill>
            <a:schemeClr val="bg1"/>
          </a:solidFill>
          <a:ln>
            <a:solidFill>
              <a:srgbClr val="7B25AB"/>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6" name="Rectangle 5"/>
          <p:cNvSpPr/>
          <p:nvPr/>
        </p:nvSpPr>
        <p:spPr>
          <a:xfrm>
            <a:off x="323528" y="357166"/>
            <a:ext cx="8496944"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Hikmah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aedah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perkahwinan</a:t>
            </a:r>
            <a:endParaRPr lang="en-MY" sz="3000" b="1" dirty="0"/>
          </a:p>
        </p:txBody>
      </p:sp>
      <p:sp>
        <p:nvSpPr>
          <p:cNvPr id="7" name="Pentagon 6"/>
          <p:cNvSpPr/>
          <p:nvPr/>
        </p:nvSpPr>
        <p:spPr>
          <a:xfrm>
            <a:off x="376207" y="1320248"/>
            <a:ext cx="2971800" cy="838200"/>
          </a:xfrm>
          <a:prstGeom prst="homePlate">
            <a:avLst/>
          </a:prstGeom>
          <a:solidFill>
            <a:srgbClr val="7030A0">
              <a:alpha val="91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PERTAMA:</a:t>
            </a: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AutoShape 9"/>
          <p:cNvSpPr>
            <a:spLocks noChangeArrowheads="1"/>
          </p:cNvSpPr>
          <p:nvPr/>
        </p:nvSpPr>
        <p:spPr bwMode="auto">
          <a:xfrm>
            <a:off x="429999" y="5097283"/>
            <a:ext cx="8458200" cy="903485"/>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memelihara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menjaga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kehormatan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Pentagon 8"/>
          <p:cNvSpPr/>
          <p:nvPr/>
        </p:nvSpPr>
        <p:spPr>
          <a:xfrm>
            <a:off x="412718" y="4224156"/>
            <a:ext cx="2971800" cy="838200"/>
          </a:xfrm>
          <a:prstGeom prst="homePlate">
            <a:avLst/>
          </a:prstGeom>
          <a:solidFill>
            <a:srgbClr val="7030A0">
              <a:alpha val="91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KEDUA:</a:t>
            </a: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152400" y="533400"/>
            <a:ext cx="8458200" cy="1219200"/>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kebahagiaan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rasa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damai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berkasih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sayang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cinta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mencintai</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4" name="Pentagon 3"/>
          <p:cNvSpPr/>
          <p:nvPr/>
        </p:nvSpPr>
        <p:spPr>
          <a:xfrm>
            <a:off x="152400" y="76200"/>
            <a:ext cx="2971800" cy="609600"/>
          </a:xfrm>
          <a:prstGeom prst="homePlate">
            <a:avLst/>
          </a:prstGeom>
          <a:solidFill>
            <a:srgbClr val="7030A0">
              <a:alpha val="91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KETIGA:</a:t>
            </a: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Snip Same Side Corner Rectangle 4"/>
          <p:cNvSpPr/>
          <p:nvPr/>
        </p:nvSpPr>
        <p:spPr>
          <a:xfrm>
            <a:off x="107504" y="2514600"/>
            <a:ext cx="8915400" cy="1600200"/>
          </a:xfrm>
          <a:prstGeom prst="snip2SameRect">
            <a:avLst>
              <a:gd name="adj1" fmla="val 10248"/>
              <a:gd name="adj2" fmla="val 10862"/>
            </a:avLst>
          </a:prstGeom>
          <a:gradFill flip="none" rotWithShape="1">
            <a:gsLst>
              <a:gs pos="5600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آيَاتِهِ أَنْ خَلَقَ لَكُم مِّنْ أَنفُسِكُمْ أَزْوَاجًا لِّتَسْكُنُوا إِلَيْهَا وَجَعَلَ بَيْنَكُم مَّوَدَّةً وَرَحْمَةً إِنَّ فِي ذَلِكَ لَآيَاتٍ لِّقَوْمٍ يَتَفَكَّرُونَ</a:t>
            </a:r>
            <a:endParaRPr lang="en-MY"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AutoShape 9"/>
          <p:cNvSpPr>
            <a:spLocks noChangeArrowheads="1"/>
          </p:cNvSpPr>
          <p:nvPr/>
        </p:nvSpPr>
        <p:spPr bwMode="auto">
          <a:xfrm>
            <a:off x="49088" y="4038600"/>
            <a:ext cx="9018712" cy="2667000"/>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di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tanda-tanda</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membuktikan</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kekuasaan</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rahmatnya</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menciptakan</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endPar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isteri-isteri</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jenis</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bersenang</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mesra</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dengannya</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dijadikannya</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suami</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perasaan</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balas</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kasihan</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mengandungi</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keterangan-keterangan</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menimbulkan</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kesedaran</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 yang </a:t>
            </a:r>
            <a:r>
              <a:rPr lang="en-MY"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berfikir</a:t>
            </a:r>
            <a:r>
              <a:rPr lang="en-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Down Arrow 6"/>
          <p:cNvSpPr/>
          <p:nvPr/>
        </p:nvSpPr>
        <p:spPr>
          <a:xfrm>
            <a:off x="611560" y="1600200"/>
            <a:ext cx="7660330" cy="1046584"/>
          </a:xfrm>
          <a:prstGeom prst="downArrow">
            <a:avLst>
              <a:gd name="adj1" fmla="val 61402"/>
              <a:gd name="adj2" fmla="val 50000"/>
            </a:avLst>
          </a:prstGeom>
          <a:solidFill>
            <a:schemeClr val="accent6">
              <a:lumMod val="75000"/>
            </a:schemeClr>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Firman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SWT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surah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Ar</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-Rum: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ayat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21</a:t>
            </a:r>
            <a:endParaRPr lang="en-MY" sz="2400" dirty="0"/>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393488" y="2262563"/>
            <a:ext cx="8458200" cy="903485"/>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menambah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meramaikan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kaum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kerabat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323528" y="285728"/>
            <a:ext cx="8496944"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Hikmah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aedah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perkahwinan</a:t>
            </a:r>
            <a:endParaRPr lang="en-MY" sz="3000" b="1" dirty="0"/>
          </a:p>
        </p:txBody>
      </p:sp>
      <p:sp>
        <p:nvSpPr>
          <p:cNvPr id="5" name="Pentagon 4"/>
          <p:cNvSpPr/>
          <p:nvPr/>
        </p:nvSpPr>
        <p:spPr>
          <a:xfrm>
            <a:off x="376207" y="1424363"/>
            <a:ext cx="2971800" cy="838200"/>
          </a:xfrm>
          <a:prstGeom prst="homePlate">
            <a:avLst/>
          </a:prstGeom>
          <a:solidFill>
            <a:srgbClr val="7030A0">
              <a:alpha val="91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KEEMPAT</a:t>
            </a: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AutoShape 9"/>
          <p:cNvSpPr>
            <a:spLocks noChangeArrowheads="1"/>
          </p:cNvSpPr>
          <p:nvPr/>
        </p:nvSpPr>
        <p:spPr bwMode="auto">
          <a:xfrm>
            <a:off x="412817" y="4206779"/>
            <a:ext cx="8458200" cy="903485"/>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Menghindari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maksiat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Pentagon 6"/>
          <p:cNvSpPr/>
          <p:nvPr/>
        </p:nvSpPr>
        <p:spPr>
          <a:xfrm>
            <a:off x="395536" y="3475040"/>
            <a:ext cx="2971800" cy="838200"/>
          </a:xfrm>
          <a:prstGeom prst="homePlate">
            <a:avLst/>
          </a:prstGeom>
          <a:solidFill>
            <a:srgbClr val="7030A0">
              <a:alpha val="91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KELIMA</a:t>
            </a: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71600" y="142852"/>
            <a:ext cx="7215238" cy="954107"/>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Melangsungkan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majlis</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akad</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nikah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masjid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amat</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dianjurkan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979713" y="3198156"/>
            <a:ext cx="5080648" cy="2088232"/>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merebut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fadhilat</a:t>
            </a:r>
            <a:r>
              <a:rPr lang="ar-SA"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fadhilat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berada</a:t>
            </a:r>
            <a:endParaRPr lang="ms-MY"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t>
            </a:r>
            <a:r>
              <a:rPr lang="ms-MY"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 masjid</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4706864" y="1469964"/>
            <a:ext cx="4329632" cy="1440160"/>
          </a:xfrm>
          <a:prstGeom prst="snip2SameRect">
            <a:avLst>
              <a:gd name="adj1" fmla="val 8485"/>
              <a:gd name="adj2" fmla="val 9546"/>
            </a:avLst>
          </a:prstGeom>
          <a:solidFill>
            <a:srgbClr val="0000FF"/>
          </a:soli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memakmurkan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rumah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hevron 5"/>
          <p:cNvSpPr/>
          <p:nvPr/>
        </p:nvSpPr>
        <p:spPr>
          <a:xfrm rot="2216775">
            <a:off x="4761236" y="1346467"/>
            <a:ext cx="385130" cy="549182"/>
          </a:xfrm>
          <a:prstGeom prst="chevron">
            <a:avLst/>
          </a:prstGeom>
          <a:solidFill>
            <a:srgbClr val="FF00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7" name="Chevron 6"/>
          <p:cNvSpPr/>
          <p:nvPr/>
        </p:nvSpPr>
        <p:spPr>
          <a:xfrm rot="2216775">
            <a:off x="1890069" y="3042737"/>
            <a:ext cx="385130" cy="549182"/>
          </a:xfrm>
          <a:prstGeom prst="chevron">
            <a:avLst/>
          </a:prstGeom>
          <a:solidFill>
            <a:srgbClr val="FF00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8" name="Snip Same Side Corner Rectangle 7"/>
          <p:cNvSpPr/>
          <p:nvPr/>
        </p:nvSpPr>
        <p:spPr>
          <a:xfrm>
            <a:off x="179513" y="1469964"/>
            <a:ext cx="4329632" cy="1440160"/>
          </a:xfrm>
          <a:prstGeom prst="snip2SameRect">
            <a:avLst>
              <a:gd name="adj1" fmla="val 8485"/>
              <a:gd name="adj2" fmla="val 9546"/>
            </a:avLst>
          </a:prstGeom>
          <a:solidFill>
            <a:srgbClr val="0000FF"/>
          </a:soli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Masyarakat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menyedari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tentang</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fungsi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masjid</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9" name="Chevron 8"/>
          <p:cNvSpPr/>
          <p:nvPr/>
        </p:nvSpPr>
        <p:spPr>
          <a:xfrm rot="2216775">
            <a:off x="161877" y="1461889"/>
            <a:ext cx="385130" cy="549182"/>
          </a:xfrm>
          <a:prstGeom prst="chevron">
            <a:avLst/>
          </a:prstGeom>
          <a:solidFill>
            <a:srgbClr val="FF00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51531" y="302855"/>
            <a:ext cx="8192435" cy="553998"/>
          </a:xfrm>
          <a:prstGeom prst="rect">
            <a:avLst/>
          </a:prstGeom>
        </p:spPr>
        <p:txBody>
          <a:bodyPr wrap="non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Peringatan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pengunjung</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755576" y="1678464"/>
            <a:ext cx="5472608" cy="1152128"/>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akhlak</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adab</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perangai</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etika</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7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619671" y="3032672"/>
            <a:ext cx="7302837" cy="1525655"/>
          </a:xfrm>
          <a:prstGeom prst="snip2SameRect">
            <a:avLst>
              <a:gd name="adj1" fmla="val 10248"/>
              <a:gd name="adj2" fmla="val 10862"/>
            </a:avLst>
          </a:prstGeom>
          <a:solidFill>
            <a:srgbClr val="0F01BF"/>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Berpakaian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enutup</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aurat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sempurna</a:t>
            </a:r>
            <a:endParaRPr lang="ms-MY"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Bent-Up Arrow 5"/>
          <p:cNvSpPr/>
          <p:nvPr/>
        </p:nvSpPr>
        <p:spPr>
          <a:xfrm rot="5400000">
            <a:off x="248576" y="1037252"/>
            <a:ext cx="122413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7" name="Elbow Connector 6"/>
          <p:cNvCxnSpPr/>
          <p:nvPr/>
        </p:nvCxnSpPr>
        <p:spPr>
          <a:xfrm rot="5400000">
            <a:off x="1403648" y="3118168"/>
            <a:ext cx="1296144" cy="432048"/>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
        <p:nvSpPr>
          <p:cNvPr id="8" name="Snip Same Side Corner Rectangle 7"/>
          <p:cNvSpPr/>
          <p:nvPr/>
        </p:nvSpPr>
        <p:spPr>
          <a:xfrm>
            <a:off x="1619671" y="4702344"/>
            <a:ext cx="7302838" cy="1584176"/>
          </a:xfrm>
          <a:prstGeom prst="snip2SameRect">
            <a:avLst>
              <a:gd name="adj1" fmla="val 10248"/>
              <a:gd name="adj2" fmla="val 10862"/>
            </a:avLst>
          </a:prstGeom>
          <a:solidFill>
            <a:srgbClr val="0F01BF"/>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suci</a:t>
            </a:r>
            <a:endParaRPr lang="ms-MY"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9" name="Elbow Connector 8"/>
          <p:cNvCxnSpPr/>
          <p:nvPr/>
        </p:nvCxnSpPr>
        <p:spPr>
          <a:xfrm rot="5400000">
            <a:off x="490646" y="4005366"/>
            <a:ext cx="3185770" cy="368425"/>
          </a:xfrm>
          <a:prstGeom prst="bentConnector3">
            <a:avLst>
              <a:gd name="adj1" fmla="val 74744"/>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769787" y="71414"/>
            <a:ext cx="5587042" cy="954107"/>
          </a:xfrm>
          <a:prstGeom prst="rect">
            <a:avLst/>
          </a:prstGeom>
        </p:spPr>
        <p:txBody>
          <a:bodyPr wrap="none">
            <a:spAutoFit/>
          </a:bodyPr>
          <a:lstStyle/>
          <a:p>
            <a:pPr algn="ct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Anjuran</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ketika</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hadir</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majlis</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pernikahan</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masjid</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323528" y="1295550"/>
            <a:ext cx="8424936" cy="1224136"/>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Menunaikan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sunat</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tahiyyatul</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berniat</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iktikaf</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AutoShape 9"/>
          <p:cNvSpPr>
            <a:spLocks noChangeArrowheads="1"/>
          </p:cNvSpPr>
          <p:nvPr/>
        </p:nvSpPr>
        <p:spPr bwMode="auto">
          <a:xfrm>
            <a:off x="323528" y="2591694"/>
            <a:ext cx="8424936" cy="1152128"/>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Duduk</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berasingan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lelaki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wanita</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6" name="AutoShape 9"/>
          <p:cNvSpPr>
            <a:spLocks noChangeArrowheads="1"/>
          </p:cNvSpPr>
          <p:nvPr/>
        </p:nvSpPr>
        <p:spPr bwMode="auto">
          <a:xfrm>
            <a:off x="323528" y="3815830"/>
            <a:ext cx="8424936" cy="1152128"/>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Diam</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tumpuan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khutbah</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nikah</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doa</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7" name="AutoShape 9"/>
          <p:cNvSpPr>
            <a:spLocks noChangeArrowheads="1"/>
          </p:cNvSpPr>
          <p:nvPr/>
        </p:nvSpPr>
        <p:spPr bwMode="auto">
          <a:xfrm>
            <a:off x="323528" y="5039966"/>
            <a:ext cx="8424936" cy="1152128"/>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Mengawal</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membuat</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bising</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190474" y="95542"/>
            <a:ext cx="6953426" cy="954107"/>
          </a:xfrm>
          <a:prstGeom prst="rect">
            <a:avLst/>
          </a:prstGeom>
        </p:spPr>
        <p:txBody>
          <a:bodyPr wrap="square">
            <a:spAutoFit/>
          </a:bodyPr>
          <a:lstStyle/>
          <a:p>
            <a:pPr algn="ct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Cara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memohon</a:t>
            </a: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keberkatan</a:t>
            </a: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dalam</a:t>
            </a: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perkahwinan</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179512" y="1610364"/>
            <a:ext cx="3744416" cy="2443337"/>
          </a:xfrm>
          <a:prstGeom prst="roundRect">
            <a:avLst>
              <a:gd name="adj" fmla="val 35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Elakkan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majlis</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acara-acara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menyalahi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hukum</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AutoShape 9"/>
          <p:cNvSpPr>
            <a:spLocks noChangeArrowheads="1"/>
          </p:cNvSpPr>
          <p:nvPr/>
        </p:nvSpPr>
        <p:spPr bwMode="auto">
          <a:xfrm>
            <a:off x="4103440" y="1533421"/>
            <a:ext cx="4789040" cy="1368152"/>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Hindari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hiburan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melalaikan</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AutoShape 9"/>
          <p:cNvSpPr>
            <a:spLocks noChangeArrowheads="1"/>
          </p:cNvSpPr>
          <p:nvPr/>
        </p:nvSpPr>
        <p:spPr bwMode="auto">
          <a:xfrm>
            <a:off x="4067944" y="3045589"/>
            <a:ext cx="4824536" cy="1509316"/>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Hindari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persandingan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dipertontonkan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bukan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muhrim</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Down Arrow 6"/>
          <p:cNvSpPr/>
          <p:nvPr/>
        </p:nvSpPr>
        <p:spPr>
          <a:xfrm rot="16200000">
            <a:off x="4020490" y="997916"/>
            <a:ext cx="714380" cy="1440160"/>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unched Tape 7"/>
          <p:cNvSpPr/>
          <p:nvPr/>
        </p:nvSpPr>
        <p:spPr>
          <a:xfrm>
            <a:off x="755576" y="4697782"/>
            <a:ext cx="7560839" cy="1803052"/>
          </a:xfrm>
          <a:prstGeom prst="flowChartPunchedTape">
            <a:avLst/>
          </a:prstGeom>
          <a:solidFill>
            <a:srgbClr val="002060"/>
          </a:solidFill>
          <a:ln>
            <a:solidFill>
              <a:schemeClr val="bg1"/>
            </a:solidFill>
          </a:ln>
          <a:effectLst>
            <a:glow rad="101600">
              <a:schemeClr val="bg1">
                <a:lumMod val="9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rumahtangga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dibina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bahagia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harmoni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sejahtera</a:t>
            </a:r>
            <a:endParaRPr lang="en-MY" sz="2400" dirty="0"/>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14348" y="14285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Furqan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74</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88926"/>
            <a:ext cx="9144000" cy="1754326"/>
          </a:xfrm>
          <a:prstGeom prst="rect">
            <a:avLst/>
          </a:prstGeom>
          <a:solidFill>
            <a:schemeClr val="accent6">
              <a:lumMod val="75000"/>
              <a:alpha val="23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وَالَّذِينَ يَقُولُونَ رَبَّنَا هَبْ لَنَا مِنْ أَزْوَاجِنَا وَذُرِّيَّاتِنَا قُرَّةَ أَعْيُنٍ وَاجْعَلْنَا لِلْمُتَّقِينَ إِمَامًا</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1"/>
          <p:cNvSpPr>
            <a:spLocks noChangeArrowheads="1"/>
          </p:cNvSpPr>
          <p:nvPr/>
        </p:nvSpPr>
        <p:spPr bwMode="auto">
          <a:xfrm>
            <a:off x="0" y="4189496"/>
            <a:ext cx="9144000" cy="2308324"/>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diredhai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berilah</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beroleh</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isteri-isteri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zuriat</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keturunan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perkara-perkara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menyukakan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melihatnya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jadikanlah</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imam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ikutan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mahu</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546787"/>
            <a:ext cx="9144000" cy="2400657"/>
          </a:xfrm>
          <a:prstGeom prst="rect">
            <a:avLst/>
          </a:prstGeom>
          <a:solidFill>
            <a:schemeClr val="accent6">
              <a:lumMod val="75000"/>
              <a:alpha val="18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470774"/>
            <a:ext cx="9144000" cy="120032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8572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476453"/>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228600" y="181053"/>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Di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14400" y="285728"/>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47812"/>
            <a:ext cx="9144000" cy="1862048"/>
          </a:xfrm>
          <a:prstGeom prst="rect">
            <a:avLst/>
          </a:prstGeom>
          <a:solidFill>
            <a:schemeClr val="accent6">
              <a:lumMod val="75000"/>
              <a:alpha val="21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915289"/>
            <a:ext cx="9144000" cy="132343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85720" y="285728"/>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61446"/>
            <a:ext cx="9144000" cy="1938992"/>
          </a:xfrm>
          <a:prstGeom prst="rect">
            <a:avLst/>
          </a:prstGeom>
          <a:solidFill>
            <a:schemeClr val="accent6">
              <a:lumMod val="75000"/>
              <a:alpha val="24000"/>
            </a:schemeClr>
          </a:solid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25437"/>
            <a:ext cx="9144000" cy="2246769"/>
          </a:xfrm>
          <a:prstGeom prst="rect">
            <a:avLst/>
          </a:prstGeom>
          <a:solidFill>
            <a:srgbClr val="00B0F0"/>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28610" y="71414"/>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71614"/>
            <a:ext cx="9144000" cy="1754326"/>
          </a:xfrm>
          <a:prstGeom prst="rect">
            <a:avLst/>
          </a:prstGeom>
          <a:solidFill>
            <a:schemeClr val="accent6">
              <a:lumMod val="75000"/>
              <a:alpha val="2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نَبِيِّنَا مُحَمَّدٍ وَعَلَى آلِهِ وَصَحْبِهِ وَمَنْ تَبِعَهُ وَنَصَرَهُ.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57632"/>
            <a:ext cx="9144000" cy="2062103"/>
          </a:xfrm>
          <a:prstGeom prst="rect">
            <a:avLst/>
          </a:prstGeom>
          <a:solidFill>
            <a:srgbClr val="00B0F0"/>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00200" y="285728"/>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42303"/>
            <a:ext cx="9144000" cy="1384995"/>
          </a:xfrm>
          <a:prstGeom prst="rect">
            <a:avLst/>
          </a:prstGeom>
          <a:solidFill>
            <a:srgbClr val="00B0F0"/>
          </a:solidFill>
          <a:ln w="57150">
            <a:noFill/>
          </a:ln>
        </p:spPr>
        <p:txBody>
          <a:bodyPr wrap="square">
            <a:spAutoFit/>
          </a:bodyPr>
          <a:lstStyle/>
          <a:p>
            <a:pPr algn="ctr">
              <a:defRPr/>
            </a:pP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Bersyukurlah</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nikmat</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dikurniakan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ms-MY"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683591"/>
            <a:ext cx="9144000" cy="923330"/>
          </a:xfrm>
          <a:prstGeom prst="rect">
            <a:avLst/>
          </a:prstGeom>
          <a:solidFill>
            <a:srgbClr val="FF9900">
              <a:alpha val="23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اتَّقُوْا اللهَ تَعَالَى، وَاشْكُرُوهُ عَلَى ءَالاَئه وَنَعْمَائه.</a:t>
            </a:r>
            <a:endParaRPr lang="en-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0" y="285728"/>
            <a:ext cx="764386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2247944" y="1308821"/>
            <a:ext cx="4419600" cy="1061880"/>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endPar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Taqwa</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p:txBody>
      </p:sp>
      <p:sp>
        <p:nvSpPr>
          <p:cNvPr id="5" name="AutoShape 9"/>
          <p:cNvSpPr>
            <a:spLocks noChangeArrowheads="1"/>
          </p:cNvSpPr>
          <p:nvPr/>
        </p:nvSpPr>
        <p:spPr bwMode="auto">
          <a:xfrm>
            <a:off x="260738" y="2870767"/>
            <a:ext cx="8631742" cy="2360874"/>
          </a:xfrm>
          <a:prstGeom prst="roundRect">
            <a:avLst>
              <a:gd name="adj" fmla="val 16667"/>
            </a:avLst>
          </a:prstGeom>
          <a:solidFill>
            <a:srgbClr val="00206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Menitik</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beratkan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pelajaran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mengamalkan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ajaran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Islam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sebagaimana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di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ajarkan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menerusi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sunnah</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Rasulullah</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SAW.</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Striped Right Arrow 5"/>
          <p:cNvSpPr/>
          <p:nvPr/>
        </p:nvSpPr>
        <p:spPr>
          <a:xfrm rot="5400000">
            <a:off x="3115403" y="2248154"/>
            <a:ext cx="571504" cy="642942"/>
          </a:xfrm>
          <a:prstGeom prst="stripedRightArrow">
            <a:avLst/>
          </a:prstGeom>
          <a:solidFill>
            <a:schemeClr val="bg1"/>
          </a:solidFill>
          <a:ln>
            <a:solidFill>
              <a:srgbClr val="481F67"/>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Striped Right Arrow 6"/>
          <p:cNvSpPr/>
          <p:nvPr/>
        </p:nvSpPr>
        <p:spPr>
          <a:xfrm rot="5400000">
            <a:off x="5115667" y="2251004"/>
            <a:ext cx="571504" cy="642942"/>
          </a:xfrm>
          <a:prstGeom prst="stripedRightArrow">
            <a:avLst/>
          </a:prstGeom>
          <a:solidFill>
            <a:schemeClr val="bg1"/>
          </a:solidFill>
          <a:ln>
            <a:solidFill>
              <a:srgbClr val="481F67"/>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20468" y="142852"/>
            <a:ext cx="6025303" cy="954107"/>
          </a:xfrm>
          <a:prstGeom prst="rect">
            <a:avLst/>
          </a:prstGeom>
        </p:spPr>
        <p:txBody>
          <a:bodyPr wrap="non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Pesanan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Baginda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SAW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dalam</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memilih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pasangan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hidup</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357158" y="1920822"/>
            <a:ext cx="8175282" cy="1008112"/>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Mendahulukan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sudut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a:t>
            </a: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dimiliki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pasangan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AutoShape 9"/>
          <p:cNvSpPr>
            <a:spLocks noChangeArrowheads="1"/>
          </p:cNvSpPr>
          <p:nvPr/>
        </p:nvSpPr>
        <p:spPr bwMode="auto">
          <a:xfrm>
            <a:off x="251520" y="3325072"/>
            <a:ext cx="8715436" cy="1285884"/>
          </a:xfrm>
          <a:prstGeom prst="roundRect">
            <a:avLst>
              <a:gd name="adj" fmla="val 16667"/>
            </a:avLst>
          </a:prstGeom>
          <a:solidFill>
            <a:srgbClr val="C00000">
              <a:alpha val="57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5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Menjamin</a:t>
            </a:r>
            <a:r>
              <a:rPr lang="en-US" sz="25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5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5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aman</a:t>
            </a:r>
            <a:r>
              <a:rPr lang="en-US" sz="25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5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tenteram</a:t>
            </a:r>
            <a:r>
              <a:rPr lang="en-US" sz="25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5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5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berbahagia</a:t>
            </a:r>
            <a:endParaRPr lang="en-US" sz="25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6" name="Curved Left Arrow 5"/>
          <p:cNvSpPr/>
          <p:nvPr/>
        </p:nvSpPr>
        <p:spPr>
          <a:xfrm rot="20711971">
            <a:off x="7917711" y="2617744"/>
            <a:ext cx="775451" cy="1142259"/>
          </a:xfrm>
          <a:prstGeom prst="curvedLeftArrow">
            <a:avLst/>
          </a:prstGeom>
          <a:solidFill>
            <a:schemeClr val="bg1"/>
          </a:solidFill>
          <a:ln>
            <a:solidFill>
              <a:srgbClr val="7B25AB"/>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7" name="Striped Right Arrow 6"/>
          <p:cNvSpPr/>
          <p:nvPr/>
        </p:nvSpPr>
        <p:spPr>
          <a:xfrm rot="5400000">
            <a:off x="6139097" y="3440779"/>
            <a:ext cx="1738452" cy="3667278"/>
          </a:xfrm>
          <a:prstGeom prst="stripedRightArrow">
            <a:avLst/>
          </a:prstGeom>
          <a:solidFill>
            <a:schemeClr val="bg1"/>
          </a:solidFill>
          <a:ln>
            <a:solidFill>
              <a:srgbClr val="481F67"/>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14348" y="385820"/>
            <a:ext cx="7643866"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Baginda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31894"/>
            <a:ext cx="9144000" cy="1754326"/>
          </a:xfrm>
          <a:prstGeom prst="rect">
            <a:avLst/>
          </a:prstGeom>
          <a:solidFill>
            <a:schemeClr val="accent6">
              <a:lumMod val="75000"/>
              <a:alpha val="23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تُنْكَحُ الْمَرْأَةُ َلأرْبَعٍ: لِمَالِهَا وَلِحَسَبِهَا وَجَمَالِهَا وَلِدِينِهَا، فَاظْفَرْ بِذَاتِ الدِّينِ، تَرِبَتْ يَدَاكَ. </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1"/>
          <p:cNvSpPr>
            <a:spLocks noChangeArrowheads="1"/>
          </p:cNvSpPr>
          <p:nvPr/>
        </p:nvSpPr>
        <p:spPr bwMode="auto">
          <a:xfrm>
            <a:off x="0" y="4716860"/>
            <a:ext cx="9144000" cy="156966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Biasanya</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dikahwini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wanita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empat</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sebab</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hartanya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keturunan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kecantikan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agamanya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pilihlah</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wanita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beragama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berbahagia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66696" y="21429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238659"/>
            <a:ext cx="9144000" cy="2862322"/>
          </a:xfrm>
          <a:prstGeom prst="rect">
            <a:avLst/>
          </a:prstGeom>
          <a:solidFill>
            <a:schemeClr val="accent6">
              <a:lumMod val="75000"/>
              <a:alpha val="20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الْمَبْعُوْثُ رَحْمَةً لِلْعَالَمِيْن.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30476"/>
            <a:ext cx="9144000" cy="2246769"/>
          </a:xfrm>
          <a:prstGeom prst="rect">
            <a:avLst/>
          </a:prstGeom>
          <a:solidFill>
            <a:srgbClr val="00B0F0"/>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066800" y="285728"/>
            <a:ext cx="71438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bacaan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Down Arrow 3"/>
          <p:cNvSpPr/>
          <p:nvPr/>
        </p:nvSpPr>
        <p:spPr>
          <a:xfrm>
            <a:off x="1102670" y="1612270"/>
            <a:ext cx="6408712" cy="3888432"/>
          </a:xfrm>
          <a:prstGeom prst="downArrow">
            <a:avLst/>
          </a:prstGeom>
          <a:solidFill>
            <a:srgbClr val="FF0066"/>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Perbanyakkan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bacaan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selawat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hadrat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junjungan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besar</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Nabi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Muhammad S.A.W</a:t>
            </a:r>
            <a:endParaRPr lang="en-MY" sz="2400" dirty="0"/>
          </a:p>
        </p:txBody>
      </p:sp>
      <p:sp>
        <p:nvSpPr>
          <p:cNvPr id="5" name="Sun 4"/>
          <p:cNvSpPr/>
          <p:nvPr/>
        </p:nvSpPr>
        <p:spPr>
          <a:xfrm>
            <a:off x="3801964" y="4276566"/>
            <a:ext cx="1224136" cy="1074420"/>
          </a:xfrm>
          <a:prstGeom prst="sun">
            <a:avLst/>
          </a:prstGeom>
          <a:solidFill>
            <a:srgbClr val="FFC000"/>
          </a:solidFill>
          <a:ln>
            <a:solidFill>
              <a:srgbClr val="00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2433812" y="1324238"/>
            <a:ext cx="642942" cy="642942"/>
          </a:xfrm>
          <a:prstGeom prst="smileyFace">
            <a:avLst/>
          </a:prstGeom>
          <a:solidFill>
            <a:schemeClr val="tx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duotone>
              <a:prstClr val="black"/>
              <a:srgbClr val="FFC000">
                <a:tint val="45000"/>
                <a:satMod val="400000"/>
              </a:srgbClr>
            </a:duotone>
            <a:lum bright="-20000" contrast="40000"/>
          </a:blip>
          <a:srcRect/>
          <a:stretch>
            <a:fillRect/>
          </a:stretch>
        </p:blipFill>
        <p:spPr bwMode="auto">
          <a:xfrm>
            <a:off x="0" y="1071546"/>
            <a:ext cx="9144000"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07EF4F"/>
          </a:solidFill>
          <a:ln w="9525" algn="in">
            <a:noFill/>
            <a:miter lim="800000"/>
            <a:headEnd/>
            <a:tailEnd/>
          </a:ln>
          <a:effectLst/>
        </p:spPr>
      </p:pic>
      <p:sp>
        <p:nvSpPr>
          <p:cNvPr id="3" name="Rectangle 2"/>
          <p:cNvSpPr>
            <a:spLocks noChangeArrowheads="1"/>
          </p:cNvSpPr>
          <p:nvPr/>
        </p:nvSpPr>
        <p:spPr bwMode="auto">
          <a:xfrm>
            <a:off x="0" y="3657600"/>
            <a:ext cx="9144000" cy="2914648"/>
          </a:xfrm>
          <a:prstGeom prst="rect">
            <a:avLst/>
          </a:prstGeom>
          <a:solidFill>
            <a:srgbClr val="7030A0">
              <a:alpha val="32000"/>
            </a:srgbClr>
          </a:solid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4" name="Rectangle 3"/>
          <p:cNvSpPr/>
          <p:nvPr/>
        </p:nvSpPr>
        <p:spPr>
          <a:xfrm>
            <a:off x="0" y="1196876"/>
            <a:ext cx="9144000" cy="2308324"/>
          </a:xfrm>
          <a:prstGeom prst="rect">
            <a:avLst/>
          </a:prstGeom>
          <a:solidFill>
            <a:schemeClr val="accent6">
              <a:lumMod val="50000"/>
              <a:alpha val="31000"/>
            </a:schemeClr>
          </a:solid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571612"/>
            <a:ext cx="9144000" cy="1785104"/>
          </a:xfrm>
          <a:prstGeom prst="rect">
            <a:avLst/>
          </a:prstGeom>
          <a:solidFill>
            <a:schemeClr val="accent6">
              <a:lumMod val="50000"/>
              <a:alpha val="30000"/>
            </a:schemeClr>
          </a:solid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a:t>
            </a:r>
            <a:r>
              <a:rPr lang="ar-SA" sz="5500" b="1"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اغْفِرْ </a:t>
            </a:r>
            <a:r>
              <a:rPr lang="ar-SA" sz="5500" b="1"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لِلْمُؤْمِنِيْنَ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وَالْمُسلِمِيْنَ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4" name="Rectangle 1"/>
          <p:cNvSpPr>
            <a:spLocks noChangeArrowheads="1"/>
          </p:cNvSpPr>
          <p:nvPr/>
        </p:nvSpPr>
        <p:spPr bwMode="auto">
          <a:xfrm>
            <a:off x="0" y="3557566"/>
            <a:ext cx="9144000" cy="3071834"/>
          </a:xfrm>
          <a:prstGeom prst="rect">
            <a:avLst/>
          </a:prstGeom>
          <a:solidFill>
            <a:srgbClr val="7030A0">
              <a:alpha val="38000"/>
            </a:srgbClr>
          </a:solid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US"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3000"/>
            <a:ext cx="9144000" cy="4524315"/>
          </a:xfrm>
          <a:prstGeom prst="rect">
            <a:avLst/>
          </a:prstGeom>
          <a:solidFill>
            <a:schemeClr val="accent5">
              <a:lumMod val="75000"/>
              <a:alpha val="12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Allah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Muliakanlah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a:t>
            </a:r>
          </a:p>
          <a:p>
            <a:pPr algn="ctr">
              <a:defRPr/>
            </a:pP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himpunkanlah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di</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landasan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kekufuran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syirik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munafik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juga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musuh-musuhMu</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2984"/>
            <a:ext cx="9144000" cy="4247317"/>
          </a:xfrm>
          <a:prstGeom prst="rect">
            <a:avLst/>
          </a:prstGeom>
          <a:solidFill>
            <a:schemeClr val="accent5">
              <a:lumMod val="75000"/>
              <a:alpha val="8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214422"/>
            <a:ext cx="9067800" cy="483209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28610" y="142852"/>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17662"/>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SA" sz="5400" b="1" dirty="0">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اللَّهُمَّ صَلِّ وَسَلِّمْ وَبَارِكْ عَلَى نَبِيِّنَا مُحَمَّدٍ وَعَلَى آلِهِ وَصَحْبِهِ وَمَنْ تَبِعَهُ وَنَصَرَهُ.</a:t>
            </a:r>
            <a:endParaRPr lang="ar-EG" sz="4400" dirty="0" smtClean="0">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TextBox 4"/>
          <p:cNvSpPr txBox="1"/>
          <p:nvPr/>
        </p:nvSpPr>
        <p:spPr>
          <a:xfrm>
            <a:off x="0" y="3959276"/>
            <a:ext cx="9144000" cy="2246769"/>
          </a:xfrm>
          <a:prstGeom prst="rect">
            <a:avLst/>
          </a:prstGeom>
          <a:solidFill>
            <a:srgbClr val="00B0F0"/>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kekasih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dab  yang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memberi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syafaat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iaitu</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r="1562"/>
          <a:stretch>
            <a:fillRect/>
          </a:stretch>
        </p:blipFill>
        <p:spPr bwMode="auto">
          <a:xfrm>
            <a:off x="-17092"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 y="-1084"/>
            <a:ext cx="9144032" cy="6859084"/>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238" r="25177" b="4184"/>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295400" y="265787"/>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497306"/>
            <a:ext cx="9144032" cy="1938992"/>
          </a:xfrm>
          <a:prstGeom prst="rect">
            <a:avLst/>
          </a:prstGeom>
          <a:solidFill>
            <a:schemeClr val="accent6">
              <a:lumMod val="75000"/>
              <a:alpha val="21000"/>
            </a:schemeClr>
          </a:solidFill>
        </p:spPr>
        <p:txBody>
          <a:bodyPr wrap="square">
            <a:spAutoFit/>
          </a:bodyPr>
          <a:lstStyle/>
          <a:p>
            <a:pPr algn="ctr" rtl="1">
              <a:defRPr/>
            </a:pP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اتَّقُوْا </a:t>
            </a:r>
            <a:r>
              <a:rPr lang="ar-SA"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اللهَ الَّذِي تَسَاءَلُونَ بِهِ وَاْلأَرْحَامَ إِنَّ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اللهَ </a:t>
            </a:r>
            <a:r>
              <a:rPr lang="ar-SA"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كَانَ عَلَيْكُمْ رَقِيبًا</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TextBox 4"/>
          <p:cNvSpPr txBox="1"/>
          <p:nvPr/>
        </p:nvSpPr>
        <p:spPr>
          <a:xfrm>
            <a:off x="0" y="4012362"/>
            <a:ext cx="9144000" cy="1631216"/>
          </a:xfrm>
          <a:prstGeom prst="rect">
            <a:avLst/>
          </a:prstGeom>
          <a:solidFill>
            <a:srgbClr val="00B0F0"/>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Wahai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saudara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sekalian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mematuhi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segala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perintahNya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menjauhi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segala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laranganNya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0" y="285728"/>
            <a:ext cx="764386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2247944" y="1666011"/>
            <a:ext cx="4419600" cy="1061880"/>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endPar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Taqwa</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p:txBody>
      </p:sp>
      <p:sp>
        <p:nvSpPr>
          <p:cNvPr id="5" name="AutoShape 9"/>
          <p:cNvSpPr>
            <a:spLocks noChangeArrowheads="1"/>
          </p:cNvSpPr>
          <p:nvPr/>
        </p:nvSpPr>
        <p:spPr bwMode="auto">
          <a:xfrm>
            <a:off x="260738" y="3227957"/>
            <a:ext cx="8631742" cy="2272745"/>
          </a:xfrm>
          <a:prstGeom prst="roundRect">
            <a:avLst>
              <a:gd name="adj" fmla="val 16667"/>
            </a:avLst>
          </a:prstGeom>
          <a:solidFill>
            <a:srgbClr val="00206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perintNya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menjauhi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laranganNya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Ikhlaskan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niat</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ibadah</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hanya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Taala</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Striped Right Arrow 5"/>
          <p:cNvSpPr/>
          <p:nvPr/>
        </p:nvSpPr>
        <p:spPr>
          <a:xfrm rot="5400000">
            <a:off x="3115403" y="2605344"/>
            <a:ext cx="571504" cy="642942"/>
          </a:xfrm>
          <a:prstGeom prst="stripedRightArrow">
            <a:avLst/>
          </a:prstGeom>
          <a:solidFill>
            <a:schemeClr val="bg1"/>
          </a:solidFill>
          <a:ln>
            <a:solidFill>
              <a:srgbClr val="481F67"/>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Striped Right Arrow 6"/>
          <p:cNvSpPr/>
          <p:nvPr/>
        </p:nvSpPr>
        <p:spPr>
          <a:xfrm rot="5400000">
            <a:off x="5115667" y="2608194"/>
            <a:ext cx="571504" cy="642942"/>
          </a:xfrm>
          <a:prstGeom prst="stripedRightArrow">
            <a:avLst/>
          </a:prstGeom>
          <a:solidFill>
            <a:schemeClr val="bg1"/>
          </a:solidFill>
          <a:ln>
            <a:solidFill>
              <a:srgbClr val="481F67"/>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85" y="0"/>
            <a:ext cx="914938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5257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85786" y="123009"/>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Yaasin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36</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97345"/>
            <a:ext cx="9144000" cy="1569660"/>
          </a:xfrm>
          <a:prstGeom prst="rect">
            <a:avLst/>
          </a:prstGeom>
          <a:solidFill>
            <a:schemeClr val="accent6">
              <a:lumMod val="75000"/>
              <a:alpha val="23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سُبْحَانَ الَّذِي خَلَقَ الأَزْوَاجَ كُلَّهَا مِمَّا تُنبِتُ اْلأَرْضُ وَمِنْ أَنفُسِهِمْ وَمِمَّا لاَ يَعْلَمُونَ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1"/>
          <p:cNvSpPr>
            <a:spLocks noChangeArrowheads="1"/>
          </p:cNvSpPr>
          <p:nvPr/>
        </p:nvSpPr>
        <p:spPr bwMode="auto">
          <a:xfrm>
            <a:off x="0" y="4145356"/>
            <a:ext cx="9144000" cy="156966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suci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yang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menciptakan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makhluk-makhluk</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semuanya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berpasangan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samada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ditumbuhkan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ataupun</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mengetahuinya</a:t>
            </a:r>
            <a:r>
              <a:rPr lang="en-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28662" y="71414"/>
            <a:ext cx="7215238" cy="1015663"/>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Hubungan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pasangan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lelaki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perempuan</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395536" y="1489508"/>
            <a:ext cx="4524404" cy="1400204"/>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Mempunyai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batasan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pergaulan</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Snip Same Side Corner Rectangle 4"/>
          <p:cNvSpPr/>
          <p:nvPr/>
        </p:nvSpPr>
        <p:spPr>
          <a:xfrm>
            <a:off x="5105400" y="2569628"/>
            <a:ext cx="3715072" cy="1622684"/>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Nikah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adalah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sunnah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Rasulullah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Pentagon 5"/>
          <p:cNvSpPr/>
          <p:nvPr/>
        </p:nvSpPr>
        <p:spPr>
          <a:xfrm rot="5400000">
            <a:off x="-47628" y="1068104"/>
            <a:ext cx="1143008" cy="285752"/>
          </a:xfrm>
          <a:prstGeom prst="homePlate">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Down Arrow 6"/>
          <p:cNvSpPr/>
          <p:nvPr/>
        </p:nvSpPr>
        <p:spPr>
          <a:xfrm>
            <a:off x="5105400" y="4373276"/>
            <a:ext cx="3487034" cy="1981200"/>
          </a:xfrm>
          <a:prstGeom prst="downArrow">
            <a:avLst/>
          </a:prstGeom>
          <a:solidFill>
            <a:schemeClr val="bg1"/>
          </a:solidFill>
          <a:ln>
            <a:solidFill>
              <a:srgbClr val="00B0F0"/>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entagon 7"/>
          <p:cNvSpPr/>
          <p:nvPr/>
        </p:nvSpPr>
        <p:spPr>
          <a:xfrm rot="5400000">
            <a:off x="4127748" y="1933760"/>
            <a:ext cx="2057400" cy="304800"/>
          </a:xfrm>
          <a:prstGeom prst="homePlate">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1130</Words>
  <Application>Microsoft Office PowerPoint</Application>
  <PresentationFormat>On-screen Show (4:3)</PresentationFormat>
  <Paragraphs>161</Paragraphs>
  <Slides>42</Slides>
  <Notes>0</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Office Theme</vt:lpstr>
      <vt:lpstr>3_Office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dc:creator>
  <cp:lastModifiedBy>Dell</cp:lastModifiedBy>
  <cp:revision>16</cp:revision>
  <dcterms:created xsi:type="dcterms:W3CDTF">2013-01-15T14:07:43Z</dcterms:created>
  <dcterms:modified xsi:type="dcterms:W3CDTF">2013-03-21T02:12:54Z</dcterms:modified>
</cp:coreProperties>
</file>